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40" r:id="rId3"/>
    <p:sldId id="341" r:id="rId4"/>
    <p:sldId id="295" r:id="rId5"/>
    <p:sldId id="318" r:id="rId6"/>
    <p:sldId id="320" r:id="rId7"/>
    <p:sldId id="321" r:id="rId8"/>
    <p:sldId id="322" r:id="rId9"/>
    <p:sldId id="323" r:id="rId10"/>
    <p:sldId id="324" r:id="rId11"/>
    <p:sldId id="325" r:id="rId12"/>
    <p:sldId id="344" r:id="rId13"/>
    <p:sldId id="326" r:id="rId14"/>
    <p:sldId id="329" r:id="rId15"/>
    <p:sldId id="345" r:id="rId16"/>
    <p:sldId id="342" r:id="rId17"/>
    <p:sldId id="331" r:id="rId18"/>
    <p:sldId id="346" r:id="rId19"/>
    <p:sldId id="333" r:id="rId20"/>
    <p:sldId id="347" r:id="rId21"/>
    <p:sldId id="34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66" d="100"/>
          <a:sy n="66" d="100"/>
        </p:scale>
        <p:origin x="-1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1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0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134" y="76200"/>
            <a:ext cx="64443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Ice </a:t>
            </a:r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House Alley Warehouses</a:t>
            </a:r>
            <a:endParaRPr lang="en-US" sz="2800" dirty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Jackson, Mississippi</a:t>
            </a:r>
            <a:endParaRPr lang="en-US" sz="28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429000"/>
            <a:ext cx="3560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September 6, </a:t>
            </a:r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2014</a:t>
            </a:r>
            <a:endParaRPr lang="en-US" sz="28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8" name="Picture 3" descr="E:\Weddings\2013-11-23-Lugo-Dowdy\Wedding Photos\Chapel Windo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7" t="15738" r="12764" b="25124"/>
          <a:stretch/>
        </p:blipFill>
        <p:spPr bwMode="auto">
          <a:xfrm>
            <a:off x="6934200" y="762000"/>
            <a:ext cx="1643138" cy="17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Weddings\Weddings-IHAW\2014-09-06-Salisbury &amp; Wallace\Photos\12-Candles-Crystal-Feath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86" y="2545694"/>
            <a:ext cx="2479614" cy="210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2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9218" name="Picture 2" descr="F:\Weddings\Weddings-IHAW\2014-09-06-Salisbury &amp; Wallace\Photos\10-Dining-Center Se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2" y="685800"/>
            <a:ext cx="73454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10242" name="Picture 2" descr="F:\Weddings\Weddings-IHAW\2014-09-06-Salisbury &amp; Wallace\Photos\10-Dining-Center Section[2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9420"/>
            <a:ext cx="7315200" cy="546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9" name="Picture 6" descr="F:\Weddings\Weddings-IHAW\2014-09-06-Salisbury &amp; Wallace\Photos\11-Guest Table CU-Crystal Vase &amp; Flower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3" t="17038" r="15786" b="17883"/>
          <a:stretch/>
        </p:blipFill>
        <p:spPr bwMode="auto">
          <a:xfrm>
            <a:off x="2667001" y="2851177"/>
            <a:ext cx="2743200" cy="32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Weddings\Weddings-IHAW\2014-09-06-Salisbury &amp; Wallace\Photos\11-Guest Table CU-Candlearbrum with Flowe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5833"/>
          <a:stretch/>
        </p:blipFill>
        <p:spPr bwMode="auto">
          <a:xfrm>
            <a:off x="457200" y="761999"/>
            <a:ext cx="2590800" cy="29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:\Weddings\Weddings-IHAW\2014-09-06-Salisbury &amp; Wallace\Photos\11-Guest Table CU-Feathers[2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51858"/>
            <a:ext cx="3049007" cy="408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8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11267" name="Picture 3" descr="F:\Weddings\Weddings-IHAW\2014-09-06-Salisbury &amp; Wallace\Photos\10-Dining-Right Section[2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"/>
          <a:stretch/>
        </p:blipFill>
        <p:spPr bwMode="auto">
          <a:xfrm>
            <a:off x="3810000" y="2339622"/>
            <a:ext cx="4855029" cy="37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Weddings\Weddings-IHAW\2014-09-06-Salisbury &amp; Wallace\Photos\10-Dining-Left Section[2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1" r="4047" b="10000"/>
          <a:stretch/>
        </p:blipFill>
        <p:spPr bwMode="auto">
          <a:xfrm>
            <a:off x="494697" y="599420"/>
            <a:ext cx="3772503" cy="42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14338" name="Picture 2" descr="F:\Weddings\Weddings-IHAW\2014-09-06-Salisbury &amp; Wallace\Photos\11-Guest Tabl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" b="4338"/>
          <a:stretch/>
        </p:blipFill>
        <p:spPr bwMode="auto">
          <a:xfrm>
            <a:off x="2468295" y="914400"/>
            <a:ext cx="406017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Weddings\Weddings-IHAW\2014-09-06-Salisbury &amp; Wallace\Photos\11-Guest Table CU-Candlearbrum with Flowers[2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399"/>
            <a:ext cx="2209800" cy="294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F:\Weddings\Weddings-IHAW\2014-09-06-Salisbury &amp; Wallace\Photos\11-Guest Table CU-Feathe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r="15785" b="17883"/>
          <a:stretch/>
        </p:blipFill>
        <p:spPr bwMode="auto">
          <a:xfrm>
            <a:off x="685800" y="609600"/>
            <a:ext cx="2258405" cy="333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15362" name="Picture 2" descr="F:\Weddings\Weddings-IHAW\2014-09-06-Salisbury &amp; Wallace\Photos\11-Reserved Tabl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" b="5183"/>
          <a:stretch/>
        </p:blipFill>
        <p:spPr bwMode="auto">
          <a:xfrm>
            <a:off x="2362200" y="762000"/>
            <a:ext cx="436286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12290" name="Picture 2" descr="F:\Weddings\Weddings-IHAW\2014-09-06-Salisbury &amp; Wallace\Photos\10-Head Tab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b="4267"/>
          <a:stretch/>
        </p:blipFill>
        <p:spPr bwMode="auto">
          <a:xfrm>
            <a:off x="1023258" y="692856"/>
            <a:ext cx="7130142" cy="53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2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16386" name="Picture 2" descr="F:\Weddings\Weddings-IHAW\2014-09-06-Salisbury &amp; Wallace\Photos\12-Bride &amp; Groom's Cak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9" r="13661" b="3473"/>
          <a:stretch/>
        </p:blipFill>
        <p:spPr bwMode="auto">
          <a:xfrm>
            <a:off x="3810000" y="2438400"/>
            <a:ext cx="4718097" cy="37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F:\Weddings\Weddings-IHAW\2014-09-06-Salisbury &amp; Wallace\Photos\12-Bride's T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79095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19458" name="Picture 2" descr="F:\Weddings\Weddings-IHAW\2014-09-06-Salisbury &amp; Wallace\Photos\14-Beverage Tabl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1"/>
          <a:stretch/>
        </p:blipFill>
        <p:spPr bwMode="auto">
          <a:xfrm>
            <a:off x="1166463" y="719701"/>
            <a:ext cx="6605937" cy="530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18434" name="Picture 2" descr="F:\Weddings\Weddings-IHAW\2014-09-06-Salisbury &amp; Wallace\Photos\13-Groom-Dakarai Walla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13893"/>
            <a:ext cx="3581400" cy="479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Weddings\Weddings-IHAW\2014-09-06-Salisbury &amp; Wallace\Photos\08-Bride on Stair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9" t="18411" r="11518" b="26266"/>
          <a:stretch/>
        </p:blipFill>
        <p:spPr bwMode="auto">
          <a:xfrm>
            <a:off x="4267200" y="762000"/>
            <a:ext cx="4117870" cy="493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1026" name="Picture 2" descr="F:\Weddings\Weddings-IHAW\2014-09-06-Salisbury &amp; Wallace\Photos\01-Fountain in Courtyar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/>
          <a:stretch/>
        </p:blipFill>
        <p:spPr bwMode="auto">
          <a:xfrm>
            <a:off x="2404046" y="762000"/>
            <a:ext cx="4225354" cy="54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0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17410" name="Picture 2" descr="F:\Weddings\Weddings-IHAW\2014-09-06-Salisbury &amp; Wallace\Photos\12-Candles-Crystal-Feath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71" y="1952171"/>
            <a:ext cx="40440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F:\Weddings\Weddings-IHAW\2014-09-06-Salisbury &amp; Wallace\Photos\12-Crystal Drops &amp; Feath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685800"/>
            <a:ext cx="4038601" cy="538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134" y="76200"/>
            <a:ext cx="64443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Ice </a:t>
            </a:r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House Alley Warehouses</a:t>
            </a:r>
            <a:endParaRPr lang="en-US" sz="2800" dirty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Jackson, Mississippi</a:t>
            </a:r>
            <a:endParaRPr lang="en-US" sz="28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429000"/>
            <a:ext cx="3560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September 6, </a:t>
            </a:r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2014</a:t>
            </a:r>
            <a:endParaRPr lang="en-US" sz="28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8" name="Picture 3" descr="E:\Weddings\2013-11-23-Lugo-Dowdy\Wedding Photos\Chapel Windo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7" t="15738" r="12764" b="25124"/>
          <a:stretch/>
        </p:blipFill>
        <p:spPr bwMode="auto">
          <a:xfrm>
            <a:off x="6934200" y="762000"/>
            <a:ext cx="1643138" cy="17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Weddings\Weddings-IHAW\2014-09-06-Salisbury &amp; Wallace\Photos\12-Candles-Crystal-Feath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86" y="2545694"/>
            <a:ext cx="2479614" cy="210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4098" name="Picture 2" descr="F:\Weddings\Weddings-IHAW\2014-09-06-Salisbury &amp; Wallace\Photos\03-Chap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1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2" name="Picture 2" descr="F:\Weddings\Weddings-IHAW\2014-09-06-Salisbury &amp; Wallace\Photos\02-Registr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4"/>
          <a:stretch/>
        </p:blipFill>
        <p:spPr bwMode="auto">
          <a:xfrm>
            <a:off x="2438400" y="738692"/>
            <a:ext cx="4267200" cy="543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5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3074" name="Picture 2" descr="F:\Weddings\Weddings-IHAW\2014-09-06-Salisbury &amp; Wallace\Photos\03-Altar[2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b="25210"/>
          <a:stretch/>
        </p:blipFill>
        <p:spPr bwMode="auto">
          <a:xfrm>
            <a:off x="1371600" y="685800"/>
            <a:ext cx="62113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5122" name="Picture 2" descr="F:\Weddings\Weddings-IHAW\2014-09-06-Salisbury &amp; Wallace\Photos\04-Personal Flow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91" y="685800"/>
            <a:ext cx="724340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Weddings\Weddings-IHAW\2014-09-06-Salisbury &amp; Wallace\Photos\05-Bride's Flowe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/>
          <a:stretch/>
        </p:blipFill>
        <p:spPr bwMode="auto">
          <a:xfrm rot="13024115">
            <a:off x="539324" y="3424493"/>
            <a:ext cx="2738236" cy="217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6146" name="Picture 2" descr="F:\Weddings\Weddings-IHAW\2014-09-06-Salisbury &amp; Wallace\Photos\06-Maids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3" b="18514"/>
          <a:stretch/>
        </p:blipFill>
        <p:spPr bwMode="auto">
          <a:xfrm>
            <a:off x="431801" y="675620"/>
            <a:ext cx="4063999" cy="523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Weddings\Weddings-IHAW\2014-09-06-Salisbury &amp; Wallace\Photos\06-Maids[2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2" t="5311" b="15980"/>
          <a:stretch/>
        </p:blipFill>
        <p:spPr bwMode="auto">
          <a:xfrm>
            <a:off x="4292600" y="1059542"/>
            <a:ext cx="4089400" cy="51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7170" name="Picture 2" descr="F:\Weddings\Weddings-IHAW\2014-09-06-Salisbury &amp; Wallace\Photos\07-Maids on Stai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99419"/>
            <a:ext cx="4419600" cy="551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644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Janet</a:t>
            </a:r>
            <a:r>
              <a:rPr lang="en-US" sz="2800" b="1" dirty="0"/>
              <a:t> 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Salisbury &amp; </a:t>
            </a:r>
            <a:r>
              <a:rPr lang="en-US" sz="2600" b="1" dirty="0" err="1">
                <a:solidFill>
                  <a:schemeClr val="bg1"/>
                </a:solidFill>
                <a:latin typeface="Lucida Calligraphy" pitchFamily="66" charset="0"/>
              </a:rPr>
              <a:t>Dakarai</a:t>
            </a:r>
            <a:r>
              <a:rPr lang="en-US" sz="2600" b="1" dirty="0">
                <a:solidFill>
                  <a:schemeClr val="bg1"/>
                </a:solidFill>
                <a:latin typeface="Lucida Calligraphy" pitchFamily="66" charset="0"/>
              </a:rPr>
              <a:t> Wallace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8195" name="Picture 3" descr="F:\Weddings\Weddings-IHAW\2014-09-06-Salisbury &amp; Wallace\Photos\09-Bride-Janet Salisbur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/>
          <a:stretch/>
        </p:blipFill>
        <p:spPr bwMode="auto">
          <a:xfrm>
            <a:off x="670948" y="990600"/>
            <a:ext cx="443445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295</Words>
  <Application>Microsoft Office PowerPoint</Application>
  <PresentationFormat>On-screen Show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Marvin Jeter</dc:creator>
  <cp:lastModifiedBy>Marvin Jeter</cp:lastModifiedBy>
  <cp:revision>58</cp:revision>
  <dcterms:created xsi:type="dcterms:W3CDTF">2013-07-18T12:04:58Z</dcterms:created>
  <dcterms:modified xsi:type="dcterms:W3CDTF">2016-04-10T14:51:58Z</dcterms:modified>
</cp:coreProperties>
</file>