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40" r:id="rId3"/>
    <p:sldId id="341" r:id="rId4"/>
    <p:sldId id="342" r:id="rId5"/>
    <p:sldId id="343" r:id="rId6"/>
    <p:sldId id="344" r:id="rId7"/>
    <p:sldId id="345" r:id="rId8"/>
    <p:sldId id="34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708" autoAdjust="0"/>
  </p:normalViewPr>
  <p:slideViewPr>
    <p:cSldViewPr>
      <p:cViewPr>
        <p:scale>
          <a:sx n="66" d="100"/>
          <a:sy n="66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5442B-1CB7-41FC-A91C-FE8FD285808B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3797-A1B7-4C6C-90F9-E25262662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0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134" y="76200"/>
            <a:ext cx="502894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Lucida Calligraphy" pitchFamily="66" charset="0"/>
              </a:rPr>
              <a:t>Puckett Engagement Party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Private Home</a:t>
            </a:r>
            <a:endParaRPr lang="en-US" sz="2800" dirty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Ridgeland, </a:t>
            </a:r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Mississippi</a:t>
            </a:r>
            <a:endParaRPr lang="en-US" sz="28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429000"/>
            <a:ext cx="30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March 20, 2015</a:t>
            </a:r>
            <a:endParaRPr lang="en-US" sz="28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3" name="Picture 2" descr="F:\Weddings\2015-03-20-Pucket Engagement Party-Rula\03-Dining Roo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t="27673" r="23341" b="37344"/>
          <a:stretch/>
        </p:blipFill>
        <p:spPr bwMode="auto">
          <a:xfrm>
            <a:off x="6021217" y="609600"/>
            <a:ext cx="2220687" cy="21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Weddings\2015-03-20-Pucket Engagement Party-Rula\01-Dining Roo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3" t="23106" r="21926" b="32776"/>
          <a:stretch/>
        </p:blipFill>
        <p:spPr bwMode="auto">
          <a:xfrm>
            <a:off x="1981200" y="2461577"/>
            <a:ext cx="2286000" cy="245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38699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Lucida Calligraphy" pitchFamily="66" charset="0"/>
              </a:rPr>
              <a:t>Puckett Engagement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9" name="Picture 2" descr="F:\Weddings\2015-03-20-Pucket Engagement Party-Rula\01-Dining Roo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r="3320" b="16618"/>
          <a:stretch/>
        </p:blipFill>
        <p:spPr bwMode="auto">
          <a:xfrm>
            <a:off x="2432218" y="685800"/>
            <a:ext cx="42733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38699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Lucida Calligraphy" pitchFamily="66" charset="0"/>
              </a:rPr>
              <a:t>Puckett Engagement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6" name="Picture 5" descr="F:\Weddings\2015-03-20-Pucket Engagement Party-Rula\02-Living Roo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086600" cy="5292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40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38699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Lucida Calligraphy" pitchFamily="66" charset="0"/>
              </a:rPr>
              <a:t>Puckett Engagement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21506" name="Picture 2" descr="F:\Weddings\2015-03-20-Pucket Engagement Party-Rula\03-Dining Roo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4"/>
          <a:stretch/>
        </p:blipFill>
        <p:spPr bwMode="auto">
          <a:xfrm>
            <a:off x="2286000" y="687256"/>
            <a:ext cx="4648200" cy="532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38699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Lucida Calligraphy" pitchFamily="66" charset="0"/>
              </a:rPr>
              <a:t>Puckett Engagement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22530" name="Picture 2" descr="F:\Weddings\2015-03-20-Pucket Engagement Party-Rula\04-Breakfast Roo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b="28480"/>
          <a:stretch/>
        </p:blipFill>
        <p:spPr bwMode="auto">
          <a:xfrm>
            <a:off x="2286000" y="685799"/>
            <a:ext cx="4717488" cy="544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38699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Lucida Calligraphy" pitchFamily="66" charset="0"/>
              </a:rPr>
              <a:t>Puckett Engagement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23554" name="Picture 2" descr="F:\Weddings\2015-03-20-Pucket Engagement Party-Rula\05-Ba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12212" b="22119"/>
          <a:stretch/>
        </p:blipFill>
        <p:spPr bwMode="auto">
          <a:xfrm>
            <a:off x="1676400" y="762000"/>
            <a:ext cx="5748787" cy="52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34" y="76200"/>
            <a:ext cx="38699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Lucida Calligraphy" pitchFamily="66" charset="0"/>
              </a:rPr>
              <a:t>Puckett Engagement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24578" name="Picture 2" descr="F:\Weddings\2015-03-20-Pucket Engagement Party-Rula\06-Sunroo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t="3305" b="30501"/>
          <a:stretch/>
        </p:blipFill>
        <p:spPr bwMode="auto">
          <a:xfrm>
            <a:off x="1752600" y="685800"/>
            <a:ext cx="5486400" cy="542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James Jeter\Memorial Photos\08-Close Up of Flowers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8534400" cy="57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rgbClr val="4F6228"/>
                </a:solidFill>
                <a:effectLst/>
                <a:latin typeface="Lucida Calligraphy"/>
                <a:ea typeface="Calibri"/>
                <a:cs typeface="Times New Roman"/>
              </a:rPr>
              <a:t>A Grand Affair –Marvin Jeter &amp; Associates</a:t>
            </a:r>
            <a:endParaRPr lang="en-US" sz="28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134" y="76200"/>
            <a:ext cx="502894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Lucida Calligraphy" pitchFamily="66" charset="0"/>
              </a:rPr>
              <a:t>Puckett Engagement Party</a:t>
            </a:r>
            <a:endParaRPr lang="en-US" sz="2600" b="1" dirty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Private Home</a:t>
            </a:r>
            <a:endParaRPr lang="en-US" sz="2800" dirty="0">
              <a:solidFill>
                <a:schemeClr val="bg1"/>
              </a:solidFill>
              <a:latin typeface="Lucida Calligraphy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Ridgeland, </a:t>
            </a:r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Mississippi</a:t>
            </a:r>
            <a:endParaRPr lang="en-US" sz="28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429000"/>
            <a:ext cx="30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Lucida Calligraphy" pitchFamily="66" charset="0"/>
              </a:rPr>
              <a:t>March 20, 2015</a:t>
            </a:r>
            <a:endParaRPr lang="en-US" sz="2800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3" name="Picture 2" descr="F:\Weddings\2015-03-20-Pucket Engagement Party-Rula\03-Dining Roo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t="27673" r="23341" b="37344"/>
          <a:stretch/>
        </p:blipFill>
        <p:spPr bwMode="auto">
          <a:xfrm>
            <a:off x="6021217" y="609600"/>
            <a:ext cx="2220687" cy="21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Weddings\2015-03-20-Pucket Engagement Party-Rula\01-Dining Roo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3" t="23106" r="21926" b="32776"/>
          <a:stretch/>
        </p:blipFill>
        <p:spPr bwMode="auto">
          <a:xfrm>
            <a:off x="1981200" y="2461577"/>
            <a:ext cx="2286000" cy="245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5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100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Marvin Jeter</dc:creator>
  <cp:lastModifiedBy>Marvin Jeter</cp:lastModifiedBy>
  <cp:revision>60</cp:revision>
  <dcterms:created xsi:type="dcterms:W3CDTF">2013-07-18T12:04:58Z</dcterms:created>
  <dcterms:modified xsi:type="dcterms:W3CDTF">2016-04-10T15:09:22Z</dcterms:modified>
</cp:coreProperties>
</file>